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E817-CF55-2636-79D8-826EF24BB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DA2361-CBA6-2D8B-9C86-58F61643E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78383-01B8-285C-FE4F-D1271DFB8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913D-18E5-4B94-B67B-614DDCBD0E6D}" type="datetimeFigureOut">
              <a:rPr lang="en-CA" smtClean="0"/>
              <a:t>2023-05-18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4D5AA-0724-F9EC-E680-68E12D327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2873C-9A0C-D55C-6EB1-02B68BE3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1165-6667-41D8-8BD3-F3F1290463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150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77C4A-9865-176A-79E2-00990910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9BA99-745C-7833-9519-4EC85AA8F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5554E-6FE6-8256-E11A-F8B4BDB66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913D-18E5-4B94-B67B-614DDCBD0E6D}" type="datetimeFigureOut">
              <a:rPr lang="en-CA" smtClean="0"/>
              <a:t>2023-05-18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74E84-3B49-A0F8-7B65-AB132DACF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CFC63-8B62-3708-E8E9-B052AA23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1165-6667-41D8-8BD3-F3F1290463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762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917A0D-8BCE-C90A-8C6E-16EAF11A1F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2A2347-D333-29BB-4D8D-3D9BAF1FD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85FCD-999E-48E5-FD4A-E2FCC27CB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913D-18E5-4B94-B67B-614DDCBD0E6D}" type="datetimeFigureOut">
              <a:rPr lang="en-CA" smtClean="0"/>
              <a:t>2023-05-18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D251A-9BFE-1510-27F2-A776722AE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5D8AD-2E87-6A16-D412-FE8E696C4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1165-6667-41D8-8BD3-F3F1290463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626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37F0E-54D4-860A-047C-AD898870D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4AFA5-AA70-69A4-D0CE-3B866A6BB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70238-5503-7E4D-445E-5CA4633D7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913D-18E5-4B94-B67B-614DDCBD0E6D}" type="datetimeFigureOut">
              <a:rPr lang="en-CA" smtClean="0"/>
              <a:t>2023-05-18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A06F8-E452-3184-E08F-5C18BBBDD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D81E3-2C81-E99E-EAF6-F80FC9334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1165-6667-41D8-8BD3-F3F1290463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509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6F9BC-5A2F-9C0D-1C3E-29F9A4D29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FB954-49C4-5382-65BB-A0ABFADB3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E652E-2744-502C-0F41-779869FC6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913D-18E5-4B94-B67B-614DDCBD0E6D}" type="datetimeFigureOut">
              <a:rPr lang="en-CA" smtClean="0"/>
              <a:t>2023-05-18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7773D-FF75-817E-E55C-2B32DF09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B7FCE-65E9-BF6F-2D47-0B491DAD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1165-6667-41D8-8BD3-F3F1290463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285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4066-0AF6-646E-2BDA-BD929620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49F79-F74B-062B-8FB4-3724509C6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5226A-C183-70BE-7765-782EBD765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7FC19-0D62-0D43-236B-6BE448CD7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913D-18E5-4B94-B67B-614DDCBD0E6D}" type="datetimeFigureOut">
              <a:rPr lang="en-CA" smtClean="0"/>
              <a:t>2023-05-18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61612-E0B0-B3C8-F6DC-FD19E5609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D2E3B-065C-CE98-4583-9718B5AF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1165-6667-41D8-8BD3-F3F1290463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610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1FEDD-931A-853E-2B45-1026E7D24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B8B7E-CC75-0CF5-2D01-6360B46F0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C22246-4919-7AB6-D2AC-92E8F1299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DF3C62-4834-F7D7-C9D2-99BE2932B7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4110F4-0BD3-A1B6-804D-9ACB06E777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B6A987-48B3-3189-AD5F-219370B1F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913D-18E5-4B94-B67B-614DDCBD0E6D}" type="datetimeFigureOut">
              <a:rPr lang="en-CA" smtClean="0"/>
              <a:t>2023-05-18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570243-611F-5A84-97EA-BABBE38E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016BDD-9E19-3706-16D2-DB198AADE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1165-6667-41D8-8BD3-F3F1290463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364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83681-4820-F5D2-8C68-CE0E9BF2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67145C-8206-1648-0DE0-B5FF1F4E1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913D-18E5-4B94-B67B-614DDCBD0E6D}" type="datetimeFigureOut">
              <a:rPr lang="en-CA" smtClean="0"/>
              <a:t>2023-05-18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CB3FF-E0BA-FD73-57B6-6DA84798E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4680C4-43E9-1ECD-B593-05850D6D9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1165-6667-41D8-8BD3-F3F1290463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956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573C7-52CC-B2DA-EA62-7F17BCA9D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913D-18E5-4B94-B67B-614DDCBD0E6D}" type="datetimeFigureOut">
              <a:rPr lang="en-CA" smtClean="0"/>
              <a:t>2023-05-18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BD403-38B1-59DC-1642-8A02B352A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1F1A8-FF68-3954-FB3C-75D1FA0A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1165-6667-41D8-8BD3-F3F1290463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480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281E6-BFB4-244B-F2C3-0843A2C6D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3CC28-141D-23C5-F434-3D72FE2BB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FC580-B71A-8C1C-2E12-5F0857C5B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8F83F-1D4C-EBF1-73D2-AC575E782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913D-18E5-4B94-B67B-614DDCBD0E6D}" type="datetimeFigureOut">
              <a:rPr lang="en-CA" smtClean="0"/>
              <a:t>2023-05-18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739C3-8B6E-A5F9-D8E6-C5A21CB77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B97A1-DEB0-D49E-63B7-8D00DF87B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1165-6667-41D8-8BD3-F3F1290463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949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C2BD8-61B2-745A-6957-91E067812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32AB03-7139-23F2-D56B-ADA4D1B199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C1B2D-DCDC-5EAB-D199-1F131D86C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144B3-5082-11F2-17F0-91504CBE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913D-18E5-4B94-B67B-614DDCBD0E6D}" type="datetimeFigureOut">
              <a:rPr lang="en-CA" smtClean="0"/>
              <a:t>2023-05-18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4D08E-46EC-0991-C1DF-E49B80FB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46D6A-804B-4B11-2F08-AD46C642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1165-6667-41D8-8BD3-F3F1290463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675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6ABD80-C27D-42DC-AC95-8C0C28E62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54444-ED09-53E3-8627-78A89FF96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AC867-C66A-3D6F-66F8-3703AC28A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4913D-18E5-4B94-B67B-614DDCBD0E6D}" type="datetimeFigureOut">
              <a:rPr lang="en-CA" smtClean="0"/>
              <a:t>2023-05-18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58C37-8E06-6F7B-84BA-71B52D5C1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B0C75-808B-16BC-8982-961F84B13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71165-6667-41D8-8BD3-F3F1290463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96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E32C8-A66C-9450-E0EB-8B18FFC8E5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2288A8-1783-745C-51F6-0AC2E86A8F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559718-33F9-C01B-FDB4-F9C1BDCC1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" y="-238"/>
            <a:ext cx="12190053" cy="685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11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Susi Derrah</dc:creator>
  <cp:lastModifiedBy>Susi Derrah</cp:lastModifiedBy>
  <cp:revision>1</cp:revision>
  <dcterms:created xsi:type="dcterms:W3CDTF">2023-05-18T18:08:25Z</dcterms:created>
  <dcterms:modified xsi:type="dcterms:W3CDTF">2023-05-18T18:10:06Z</dcterms:modified>
</cp:coreProperties>
</file>